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647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300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7289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8281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2552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8276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2425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801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5315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022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700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B5687-05B2-4A72-B546-DBDE52878EFF}" type="datetimeFigureOut">
              <a:rPr lang="ko-KR" altLang="en-US" smtClean="0"/>
              <a:t>2018-12-16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B1463-3E97-4975-9A43-CCB68031545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333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81742" y="1163782"/>
            <a:ext cx="12028516" cy="56417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249382" y="2110277"/>
            <a:ext cx="5453149" cy="45371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13" y="2110278"/>
            <a:ext cx="6043352" cy="45371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423949" y="3289183"/>
            <a:ext cx="4613564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100" smtClean="0"/>
              <a:t>폭 </a:t>
            </a:r>
            <a:r>
              <a:rPr lang="en-US" altLang="ko-KR" sz="1100" smtClean="0"/>
              <a:t>: 700mm </a:t>
            </a:r>
            <a:r>
              <a:rPr lang="ko-KR" altLang="en-US" sz="1100" smtClean="0"/>
              <a:t>전후</a:t>
            </a:r>
            <a:r>
              <a:rPr lang="en-US" altLang="ko-KR" sz="1100" smtClean="0"/>
              <a:t>(</a:t>
            </a:r>
            <a:r>
              <a:rPr lang="ko-KR" altLang="en-US" sz="1100" smtClean="0"/>
              <a:t>성인 어깨넓이</a:t>
            </a:r>
            <a:r>
              <a:rPr lang="en-US" altLang="ko-KR" sz="1100" smtClean="0"/>
              <a:t>)</a:t>
            </a:r>
            <a:r>
              <a:rPr lang="ko-KR" altLang="en-US" sz="1100" smtClean="0"/>
              <a:t> 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깊이 </a:t>
            </a:r>
            <a:r>
              <a:rPr lang="en-US" altLang="ko-KR" sz="1100" smtClean="0"/>
              <a:t>:</a:t>
            </a:r>
            <a:r>
              <a:rPr lang="ko-KR" altLang="en-US" sz="1100" smtClean="0"/>
              <a:t> </a:t>
            </a:r>
            <a:r>
              <a:rPr lang="en-US" altLang="ko-KR" sz="1100" smtClean="0"/>
              <a:t>1200mm </a:t>
            </a:r>
            <a:r>
              <a:rPr lang="ko-KR" altLang="en-US" sz="1100" smtClean="0"/>
              <a:t>전</a:t>
            </a:r>
            <a:r>
              <a:rPr lang="en-US" altLang="ko-KR" sz="1100" smtClean="0"/>
              <a:t>/</a:t>
            </a:r>
            <a:r>
              <a:rPr lang="ko-KR" altLang="en-US" sz="1100" smtClean="0"/>
              <a:t>후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높이 </a:t>
            </a:r>
            <a:r>
              <a:rPr lang="en-US" altLang="ko-KR" sz="1100" smtClean="0"/>
              <a:t>: 1800mm </a:t>
            </a:r>
            <a:r>
              <a:rPr lang="ko-KR" altLang="en-US" sz="1100" smtClean="0"/>
              <a:t>전</a:t>
            </a:r>
            <a:r>
              <a:rPr lang="en-US" altLang="ko-KR" sz="1100" smtClean="0"/>
              <a:t>/</a:t>
            </a:r>
            <a:r>
              <a:rPr lang="ko-KR" altLang="en-US" sz="1100" smtClean="0"/>
              <a:t>후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칸막이 </a:t>
            </a:r>
            <a:r>
              <a:rPr lang="en-US" altLang="ko-KR" sz="1100" smtClean="0"/>
              <a:t>: 1500mm </a:t>
            </a:r>
            <a:r>
              <a:rPr lang="ko-KR" altLang="en-US" sz="1100" smtClean="0"/>
              <a:t>구간 전</a:t>
            </a:r>
            <a:r>
              <a:rPr lang="en-US" altLang="ko-KR" sz="1100" smtClean="0"/>
              <a:t>/</a:t>
            </a:r>
            <a:r>
              <a:rPr lang="ko-KR" altLang="en-US" sz="1100" smtClean="0"/>
              <a:t>후 장착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공용룸간 복도 </a:t>
            </a:r>
            <a:r>
              <a:rPr lang="en-US" altLang="ko-KR" sz="1100" smtClean="0"/>
              <a:t>: 1000mm </a:t>
            </a:r>
            <a:r>
              <a:rPr lang="ko-KR" altLang="en-US" sz="1100" smtClean="0"/>
              <a:t>전</a:t>
            </a:r>
            <a:r>
              <a:rPr lang="en-US" altLang="ko-KR" sz="1100" smtClean="0"/>
              <a:t>/</a:t>
            </a:r>
            <a:r>
              <a:rPr lang="ko-KR" altLang="en-US" sz="1100" smtClean="0"/>
              <a:t>후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각동 지하 공용창고 넓이 </a:t>
            </a:r>
            <a:r>
              <a:rPr lang="en-US" altLang="ko-KR" sz="1100" smtClean="0"/>
              <a:t>: 50~70py</a:t>
            </a:r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상부 마감 필요성 검토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바닥 마감 필요성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잠금장치 필요성 </a:t>
            </a:r>
            <a:r>
              <a:rPr lang="en-US" altLang="ko-KR" sz="1100" smtClean="0"/>
              <a:t>: </a:t>
            </a:r>
            <a:r>
              <a:rPr lang="ko-KR" altLang="en-US" sz="1100" smtClean="0"/>
              <a:t>각 사용세대 구입</a:t>
            </a:r>
            <a:endParaRPr lang="en-US" altLang="ko-KR" sz="110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자물쇠 걸이 필요 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세대 물품 </a:t>
            </a:r>
            <a:r>
              <a:rPr lang="en-US" altLang="ko-KR" sz="1100" smtClean="0"/>
              <a:t>privacy </a:t>
            </a:r>
            <a:r>
              <a:rPr lang="ko-KR" altLang="en-US" sz="1100" smtClean="0"/>
              <a:t>확보 필요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각 호실별 카메라 </a:t>
            </a:r>
            <a:r>
              <a:rPr lang="en-US" altLang="ko-KR" sz="1100" smtClean="0"/>
              <a:t>2</a:t>
            </a:r>
            <a:r>
              <a:rPr lang="ko-KR" altLang="en-US" sz="1100" smtClean="0"/>
              <a:t>대</a:t>
            </a:r>
            <a:r>
              <a:rPr lang="en-US" altLang="ko-KR" sz="1100" smtClean="0"/>
              <a:t>~4</a:t>
            </a:r>
            <a:r>
              <a:rPr lang="ko-KR" altLang="en-US" sz="1100" smtClean="0"/>
              <a:t>대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각 호실별 메인 비밀번호 필요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각 호실 출입구 카메라 설치</a:t>
            </a:r>
            <a:endParaRPr lang="en-US" altLang="ko-KR" sz="1100" smtClean="0"/>
          </a:p>
          <a:p>
            <a:pPr marL="285750" indent="-285750">
              <a:buFontTx/>
              <a:buChar char="-"/>
            </a:pPr>
            <a:r>
              <a:rPr lang="ko-KR" altLang="en-US" sz="1100" smtClean="0"/>
              <a:t>각 호실 자동문 설치</a:t>
            </a:r>
            <a:endParaRPr lang="en-US" altLang="ko-KR" sz="1100"/>
          </a:p>
        </p:txBody>
      </p:sp>
      <p:sp>
        <p:nvSpPr>
          <p:cNvPr id="15" name="직사각형 14"/>
          <p:cNvSpPr/>
          <p:nvPr/>
        </p:nvSpPr>
        <p:spPr>
          <a:xfrm>
            <a:off x="0" y="0"/>
            <a:ext cx="12192000" cy="10447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46910" y="216231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smtClean="0">
                <a:latin typeface="Algerian" panose="04020705040A02060702" pitchFamily="82" charset="0"/>
              </a:rPr>
              <a:t>          운정파크드림 공용창고 디자인 참여 안내서</a:t>
            </a:r>
            <a:endParaRPr lang="ko-KR" altLang="en-US" sz="3200" b="1">
              <a:latin typeface="Algerian" panose="04020705040A02060702" pitchFamily="82" charset="0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910" y="187786"/>
            <a:ext cx="853551" cy="6332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5223" y="1288470"/>
            <a:ext cx="11848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smtClean="0"/>
              <a:t>개요 </a:t>
            </a:r>
            <a:r>
              <a:rPr lang="en-US" altLang="ko-KR" sz="1600" b="1" smtClean="0"/>
              <a:t>: </a:t>
            </a:r>
            <a:r>
              <a:rPr lang="ko-KR" altLang="en-US" sz="1600" b="1" smtClean="0"/>
              <a:t>운정파크드림 공용창고부 세대별 창고 설치에 대한 디자인 참여를 함으로써 수분양자와 소통하는 건설사라는 부분을</a:t>
            </a:r>
            <a:endParaRPr lang="en-US" altLang="ko-KR" sz="1600" b="1" smtClean="0"/>
          </a:p>
          <a:p>
            <a:r>
              <a:rPr lang="en-US" altLang="ko-KR" sz="1600" b="1"/>
              <a:t> </a:t>
            </a:r>
            <a:r>
              <a:rPr lang="ko-KR" altLang="en-US" sz="1600" b="1" smtClean="0"/>
              <a:t>강조함으로써</a:t>
            </a:r>
            <a:r>
              <a:rPr lang="en-US" altLang="ko-KR" sz="1600" b="1" smtClean="0"/>
              <a:t>, </a:t>
            </a:r>
            <a:r>
              <a:rPr lang="ko-KR" altLang="en-US" sz="1600" b="1" smtClean="0"/>
              <a:t>향후 운정신도시 內 아파트 명성을 드높이고자 함</a:t>
            </a:r>
            <a:endParaRPr lang="ko-KR" altLang="en-US" sz="1600" b="1"/>
          </a:p>
        </p:txBody>
      </p:sp>
      <p:sp>
        <p:nvSpPr>
          <p:cNvPr id="20" name="TextBox 19"/>
          <p:cNvSpPr txBox="1"/>
          <p:nvPr/>
        </p:nvSpPr>
        <p:spPr>
          <a:xfrm>
            <a:off x="299255" y="3091187"/>
            <a:ext cx="28595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smtClean="0"/>
              <a:t>2. </a:t>
            </a:r>
            <a:r>
              <a:rPr lang="ko-KR" altLang="en-US" sz="1100" b="1" smtClean="0"/>
              <a:t>제안내용</a:t>
            </a:r>
            <a:endParaRPr lang="ko-KR" altLang="en-US" sz="1100" b="1"/>
          </a:p>
        </p:txBody>
      </p:sp>
      <p:sp>
        <p:nvSpPr>
          <p:cNvPr id="21" name="TextBox 20"/>
          <p:cNvSpPr txBox="1"/>
          <p:nvPr/>
        </p:nvSpPr>
        <p:spPr>
          <a:xfrm>
            <a:off x="299255" y="5887974"/>
            <a:ext cx="54032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/>
              <a:t>3</a:t>
            </a:r>
            <a:r>
              <a:rPr lang="en-US" altLang="ko-KR" sz="1100" b="1" smtClean="0"/>
              <a:t>. </a:t>
            </a:r>
            <a:r>
              <a:rPr lang="ko-KR" altLang="en-US" sz="1100" b="1" smtClean="0"/>
              <a:t>향후대처 답안</a:t>
            </a:r>
            <a:endParaRPr lang="en-US" altLang="ko-KR" sz="1100" b="1" smtClean="0"/>
          </a:p>
          <a:p>
            <a:r>
              <a:rPr lang="en-US" altLang="ko-KR" sz="1100"/>
              <a:t> </a:t>
            </a:r>
            <a:r>
              <a:rPr lang="ko-KR" altLang="en-US" sz="1100" smtClean="0"/>
              <a:t>운정파크드림 정식 입대위 구성시점</a:t>
            </a:r>
            <a:r>
              <a:rPr lang="en-US" altLang="ko-KR" sz="1100" smtClean="0"/>
              <a:t>, </a:t>
            </a:r>
            <a:r>
              <a:rPr lang="ko-KR" altLang="en-US" sz="1100" smtClean="0"/>
              <a:t>화성산업 측으로 감사패 전달하는 </a:t>
            </a:r>
            <a:endParaRPr lang="en-US" altLang="ko-KR" sz="1100" smtClean="0"/>
          </a:p>
          <a:p>
            <a:r>
              <a:rPr lang="ko-KR" altLang="en-US" sz="1100" smtClean="0"/>
              <a:t>것으로 예비입주자 대표위원회 운영진 의결함</a:t>
            </a:r>
            <a:endParaRPr lang="ko-KR" altLang="en-US" sz="1100"/>
          </a:p>
        </p:txBody>
      </p:sp>
      <p:sp>
        <p:nvSpPr>
          <p:cNvPr id="22" name="TextBox 21"/>
          <p:cNvSpPr txBox="1"/>
          <p:nvPr/>
        </p:nvSpPr>
        <p:spPr>
          <a:xfrm>
            <a:off x="6079400" y="2211185"/>
            <a:ext cx="1535058" cy="30777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최적디자인 예시</a:t>
            </a:r>
            <a:endParaRPr lang="ko-KR" altLang="en-US" sz="1400"/>
          </a:p>
        </p:txBody>
      </p:sp>
      <p:sp>
        <p:nvSpPr>
          <p:cNvPr id="23" name="TextBox 22"/>
          <p:cNvSpPr txBox="1"/>
          <p:nvPr/>
        </p:nvSpPr>
        <p:spPr>
          <a:xfrm>
            <a:off x="299255" y="2165787"/>
            <a:ext cx="540327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100" b="1" smtClean="0"/>
              <a:t>디자인 발췌 근거</a:t>
            </a:r>
            <a:endParaRPr lang="en-US" altLang="ko-KR" sz="1100" b="1"/>
          </a:p>
          <a:p>
            <a:r>
              <a:rPr lang="en-US" altLang="ko-KR" sz="1100" smtClean="0"/>
              <a:t> </a:t>
            </a:r>
            <a:r>
              <a:rPr lang="ko-KR" altLang="en-US" sz="1100" smtClean="0"/>
              <a:t>시그니쳐 홍보에 걸맞는 </a:t>
            </a:r>
            <a:r>
              <a:rPr lang="en-US" altLang="ko-KR" sz="1100" smtClean="0"/>
              <a:t>＇</a:t>
            </a:r>
            <a:r>
              <a:rPr lang="ko-KR" altLang="en-US" sz="1100" smtClean="0"/>
              <a:t>특징</a:t>
            </a:r>
            <a:r>
              <a:rPr lang="en-US" altLang="ko-KR" sz="1100" smtClean="0"/>
              <a:t>’ </a:t>
            </a:r>
            <a:r>
              <a:rPr lang="ko-KR" altLang="en-US" sz="1100" smtClean="0"/>
              <a:t>있는 운정파크드림을 말들기 위함</a:t>
            </a:r>
            <a:endParaRPr lang="en-US" altLang="ko-KR" sz="1100" smtClean="0"/>
          </a:p>
          <a:p>
            <a:r>
              <a:rPr lang="ko-KR" altLang="en-US" sz="1100" smtClean="0"/>
              <a:t>현재 운정 파크드림의 경우</a:t>
            </a:r>
            <a:r>
              <a:rPr lang="en-US" altLang="ko-KR" sz="1100" smtClean="0"/>
              <a:t>, </a:t>
            </a:r>
            <a:r>
              <a:rPr lang="ko-KR" altLang="en-US" sz="1100" smtClean="0"/>
              <a:t>주변 아파트 대비 다소 높은 분양가이나</a:t>
            </a:r>
            <a:r>
              <a:rPr lang="en-US" altLang="ko-KR" sz="1100" smtClean="0"/>
              <a:t>, </a:t>
            </a:r>
            <a:r>
              <a:rPr lang="ko-KR" altLang="en-US" sz="1100" smtClean="0"/>
              <a:t>내세울 만한 특징적인 시설물이 없음</a:t>
            </a:r>
            <a:r>
              <a:rPr lang="en-US" altLang="ko-KR" sz="1100" smtClean="0"/>
              <a:t>(</a:t>
            </a:r>
            <a:r>
              <a:rPr lang="ko-KR" altLang="en-US" sz="1100" smtClean="0"/>
              <a:t>예</a:t>
            </a:r>
            <a:r>
              <a:rPr lang="en-US" altLang="ko-KR" sz="1100" smtClean="0"/>
              <a:t>: </a:t>
            </a:r>
            <a:r>
              <a:rPr lang="ko-KR" altLang="en-US" sz="1100" smtClean="0"/>
              <a:t>대형 분수시설 등</a:t>
            </a:r>
            <a:r>
              <a:rPr lang="en-US" altLang="ko-KR" sz="1100" smtClean="0"/>
              <a:t>)</a:t>
            </a:r>
            <a:r>
              <a:rPr lang="ko-KR" altLang="en-US" sz="1100" smtClean="0"/>
              <a:t> </a:t>
            </a:r>
            <a:endParaRPr lang="en-US" altLang="ko-KR" sz="1100" smtClean="0"/>
          </a:p>
          <a:p>
            <a:r>
              <a:rPr lang="en-US" altLang="ko-KR" sz="1100"/>
              <a:t> </a:t>
            </a:r>
            <a:r>
              <a:rPr lang="ko-KR" altLang="en-US" sz="1100" smtClean="0"/>
              <a:t>본 건의 시행시 시그니쳐에 걸맞는 운정신도시 최초의 세대별 창고설치</a:t>
            </a:r>
            <a:endParaRPr lang="ko-KR" altLang="en-US" sz="1100"/>
          </a:p>
        </p:txBody>
      </p:sp>
    </p:spTree>
    <p:extLst>
      <p:ext uri="{BB962C8B-B14F-4D97-AF65-F5344CB8AC3E}">
        <p14:creationId xmlns:p14="http://schemas.microsoft.com/office/powerpoint/2010/main" val="1298061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81742" y="886904"/>
            <a:ext cx="12028516" cy="59186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0" y="0"/>
            <a:ext cx="12192000" cy="8063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675" y="3965171"/>
            <a:ext cx="5482808" cy="27323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675" y="1072341"/>
            <a:ext cx="5447968" cy="27323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28" y="1072341"/>
            <a:ext cx="5482808" cy="27323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99753" y="172334"/>
            <a:ext cx="1629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smtClean="0"/>
              <a:t>유첨 </a:t>
            </a:r>
            <a:r>
              <a:rPr lang="en-US" altLang="ko-KR" sz="2000" b="1" smtClean="0"/>
              <a:t>1.</a:t>
            </a:r>
            <a:endParaRPr lang="ko-KR" altLang="en-US" sz="2000" b="1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28" y="3965171"/>
            <a:ext cx="5482808" cy="27323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28" y="3965170"/>
            <a:ext cx="5482808" cy="27323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69243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81742" y="886904"/>
            <a:ext cx="12028516" cy="59186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302" y="3965170"/>
            <a:ext cx="5482808" cy="27323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302" y="1097279"/>
            <a:ext cx="5482808" cy="27323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28" y="1097279"/>
            <a:ext cx="5482808" cy="27323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28" y="3965170"/>
            <a:ext cx="5482808" cy="27323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0" y="0"/>
            <a:ext cx="12192000" cy="8063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99753" y="172334"/>
            <a:ext cx="1629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smtClean="0"/>
              <a:t>유첨 </a:t>
            </a:r>
            <a:r>
              <a:rPr lang="en-US" altLang="ko-KR" sz="2000" b="1" smtClean="0"/>
              <a:t>2.</a:t>
            </a:r>
            <a:endParaRPr lang="ko-KR" altLang="en-US" sz="2000" b="1"/>
          </a:p>
        </p:txBody>
      </p:sp>
    </p:spTree>
    <p:extLst>
      <p:ext uri="{BB962C8B-B14F-4D97-AF65-F5344CB8AC3E}">
        <p14:creationId xmlns:p14="http://schemas.microsoft.com/office/powerpoint/2010/main" val="2364672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193</Words>
  <Application>Microsoft Office PowerPoint</Application>
  <PresentationFormat>와이드스크린</PresentationFormat>
  <Paragraphs>29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맑은 고딕</vt:lpstr>
      <vt:lpstr>Algerian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Administrator</cp:lastModifiedBy>
  <cp:revision>5</cp:revision>
  <dcterms:created xsi:type="dcterms:W3CDTF">2018-12-16T11:05:03Z</dcterms:created>
  <dcterms:modified xsi:type="dcterms:W3CDTF">2018-12-16T11:38:40Z</dcterms:modified>
</cp:coreProperties>
</file>